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5" r:id="rId3"/>
    <p:sldId id="1140" r:id="rId4"/>
    <p:sldId id="1142" r:id="rId5"/>
    <p:sldId id="1143" r:id="rId6"/>
    <p:sldId id="114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本文主要介绍了四个不同的俱乐部及其活动信息。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2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329745"/>
            <a:ext cx="1637030" cy="4000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859485"/>
            <a:ext cx="10605597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73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07616"/>
              </p:ext>
            </p:extLst>
          </p:nvPr>
        </p:nvGraphicFramePr>
        <p:xfrm>
          <a:off x="406571" y="836712"/>
          <a:ext cx="11377268" cy="5666232"/>
        </p:xfrm>
        <a:graphic>
          <a:graphicData uri="http://schemas.openxmlformats.org/drawingml/2006/table">
            <a:tbl>
              <a:tblPr firstRow="1" firstCol="1" bandRow="1"/>
              <a:tblGrid>
                <a:gridCol w="5688634">
                  <a:extLst>
                    <a:ext uri="{9D8B030D-6E8A-4147-A177-3AD203B41FA5}">
                      <a16:colId xmlns:a16="http://schemas.microsoft.com/office/drawing/2014/main" val="164479661"/>
                    </a:ext>
                  </a:extLst>
                </a:gridCol>
                <a:gridCol w="5688634">
                  <a:extLst>
                    <a:ext uri="{9D8B030D-6E8A-4147-A177-3AD203B41FA5}">
                      <a16:colId xmlns:a16="http://schemas.microsoft.com/office/drawing/2014/main" val="2144597741"/>
                    </a:ext>
                  </a:extLst>
                </a:gridCol>
              </a:tblGrid>
              <a:tr h="25862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Ball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like ball games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Come and join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have basketball, soccer and volleyball for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and have fun together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8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—11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—6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Telephone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15934678726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Roller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like roller skating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can have a lot of new friends in our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6—16 years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on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Renmin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Square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 evening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7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00—10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Telephone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13473401430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612378"/>
                  </a:ext>
                </a:extLst>
              </a:tr>
              <a:tr h="19396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 go out with our friends on our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bikes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really cool and exciting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 morning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6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00—11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 in the city park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 address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cycling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@163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Kung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want to do kung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well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Come and join us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 evening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6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00—8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 us at 0574—63823838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732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 if you want to know more about Bike Club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and find it on Renmin Square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it at 15934678726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an email to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cycling@163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its office in the city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82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细节理解题。根据左下方框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“Email address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cycling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@163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电子邮件地址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cycling@163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如果你想了解更多关于自行车俱乐部的信息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你可以发送电子邮件至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cycling@163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can you go to Kung Fu Club to learn 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Saturday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 evening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 evening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85696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D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细节理解题。根据右下方框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“Sunday evening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00—8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周日晚上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周日晚上可以去功夫俱乐部学功夫。故选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club can you join if you only have time on Sunday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细节理解题。根据左上方框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a.m.—11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如果你只有星期天早上的时间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你可以加入球类俱乐部。故选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453</Words>
  <Application>Microsoft Office PowerPoint</Application>
  <PresentationFormat>自定义</PresentationFormat>
  <Paragraphs>42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2025-09-17T12:35:18Z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